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93" r:id="rId2"/>
    <p:sldId id="294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F78"/>
    <a:srgbClr val="01215E"/>
    <a:srgbClr val="112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64" autoAdjust="0"/>
  </p:normalViewPr>
  <p:slideViewPr>
    <p:cSldViewPr>
      <p:cViewPr varScale="1">
        <p:scale>
          <a:sx n="77" d="100"/>
          <a:sy n="77" d="100"/>
        </p:scale>
        <p:origin x="806" y="58"/>
      </p:cViewPr>
      <p:guideLst>
        <p:guide orient="horz" pos="4110"/>
        <p:guide pos="7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26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E04EC-649A-43F1-8C4C-00F59ED97A00}" type="datetime2">
              <a:rPr lang="pl-PL" smtClean="0"/>
              <a:t>środa, 4 września 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6E3EA-A537-40BD-96B0-0C0FC3F07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5170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AD1B0-6F44-424F-AA10-0AB056CF34FA}" type="datetime2">
              <a:rPr lang="pl-PL" smtClean="0"/>
              <a:t>wtorek, 3 września 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93D2B-49C6-47C2-A6E2-3AE8A223131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F89-18C8-490D-AEC8-047199DEC4BF}" type="datetime1">
              <a:rPr lang="pl-PL" smtClean="0"/>
              <a:t>03.09.2024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CB65-1707-4DAC-964C-9AE9B84658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C75D-263C-4D36-A017-33093CA54EB3}" type="datetime1">
              <a:rPr lang="pl-PL" smtClean="0"/>
              <a:t>03.09.2024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CB65-1707-4DAC-964C-9AE9B84658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1856-725E-4B01-A763-974E08D3CDBB}" type="datetime1">
              <a:rPr lang="pl-PL" smtClean="0"/>
              <a:t>03.09.2024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CB65-1707-4DAC-964C-9AE9B84658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6DE6-A1CF-4453-9224-B557E1E2FE5E}" type="datetime1">
              <a:rPr lang="pl-PL" smtClean="0"/>
              <a:t>03.09.2024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CB65-1707-4DAC-964C-9AE9B84658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3C38-9200-4915-9B14-5AF77B2B0CDA}" type="datetime1">
              <a:rPr lang="pl-PL" smtClean="0"/>
              <a:t>03.09.2024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CB65-1707-4DAC-964C-9AE9B84658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B272-13C5-4AD5-BAE6-AADB6C65FA2C}" type="datetime1">
              <a:rPr lang="pl-PL" smtClean="0"/>
              <a:t>03.09.2024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CB65-1707-4DAC-964C-9AE9B84658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5126-616E-4971-8FB5-A99F9D994C95}" type="datetime1">
              <a:rPr lang="pl-PL" smtClean="0"/>
              <a:t>03.09.2024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CB65-1707-4DAC-964C-9AE9B84658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FD01-B92C-496E-8E8E-FA89EDCB5E06}" type="datetime1">
              <a:rPr lang="pl-PL" smtClean="0"/>
              <a:t>03.09.2024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CB65-1707-4DAC-964C-9AE9B84658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08D4-E5F2-4A59-B13C-73B0EABF14B4}" type="datetime1">
              <a:rPr lang="pl-PL" smtClean="0"/>
              <a:t>03.09.2024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CB65-1707-4DAC-964C-9AE9B84658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65B0-A337-43D5-B58C-8A49264B9544}" type="datetime1">
              <a:rPr lang="pl-PL" smtClean="0"/>
              <a:t>03.09.2024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CB65-1707-4DAC-964C-9AE9B84658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EC72-DE2E-48F6-AFFC-7304ACD5B9FF}" type="datetime1">
              <a:rPr lang="pl-PL" smtClean="0"/>
              <a:t>03.09.2024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CB65-1707-4DAC-964C-9AE9B84658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AC89F-4C72-4B0B-ABCD-6D842E8D8590}" type="datetime1">
              <a:rPr lang="pl-PL" smtClean="0"/>
              <a:t>03.09.2024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6CB65-1707-4DAC-964C-9AE9B846585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18D8326-0683-46EA-A9A5-12FE71674F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6042804"/>
            <a:ext cx="5735960" cy="825742"/>
          </a:xfrm>
          <a:prstGeom prst="rect">
            <a:avLst/>
          </a:prstGeom>
          <a:ln w="12700">
            <a:noFill/>
          </a:ln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56E4B9C-C02D-4B73-BB96-94F06BA826FD}"/>
              </a:ext>
            </a:extLst>
          </p:cNvPr>
          <p:cNvSpPr/>
          <p:nvPr/>
        </p:nvSpPr>
        <p:spPr>
          <a:xfrm>
            <a:off x="0" y="4653136"/>
            <a:ext cx="12192000" cy="1389668"/>
          </a:xfrm>
          <a:prstGeom prst="rect">
            <a:avLst/>
          </a:prstGeom>
          <a:solidFill>
            <a:srgbClr val="022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57136" y="4869160"/>
            <a:ext cx="6048672" cy="1008112"/>
          </a:xfrm>
        </p:spPr>
        <p:txBody>
          <a:bodyPr>
            <a:no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</a:rPr>
              <a:t>Science for Peace and Security (2024)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Energy infrastructure resilience in response to war and other hazards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Advanced Research Workshop (ARW) supported by NATO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35360" y="6309481"/>
            <a:ext cx="2728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POLAND, Rzeszów, xx.09.2024</a:t>
            </a:r>
          </a:p>
        </p:txBody>
      </p:sp>
      <p:sp>
        <p:nvSpPr>
          <p:cNvPr id="7" name="Tytuł 2">
            <a:extLst>
              <a:ext uri="{FF2B5EF4-FFF2-40B4-BE49-F238E27FC236}">
                <a16:creationId xmlns:a16="http://schemas.microsoft.com/office/drawing/2014/main" id="{0575102D-6256-42E9-96EF-5CF914FC8165}"/>
              </a:ext>
            </a:extLst>
          </p:cNvPr>
          <p:cNvSpPr txBox="1">
            <a:spLocks/>
          </p:cNvSpPr>
          <p:nvPr/>
        </p:nvSpPr>
        <p:spPr>
          <a:xfrm>
            <a:off x="86192" y="4869160"/>
            <a:ext cx="604867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b="1" dirty="0">
                <a:solidFill>
                  <a:schemeClr val="bg1"/>
                </a:solidFill>
              </a:rPr>
              <a:t>Author(s)</a:t>
            </a:r>
          </a:p>
          <a:p>
            <a:pPr algn="l"/>
            <a:r>
              <a:rPr lang="pl-PL" sz="1600" b="1" dirty="0" err="1">
                <a:solidFill>
                  <a:schemeClr val="bg1"/>
                </a:solidFill>
              </a:rPr>
              <a:t>Affiliation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ACB83BD-B1C4-4637-B43A-36308EF48EB4}"/>
              </a:ext>
            </a:extLst>
          </p:cNvPr>
          <p:cNvSpPr/>
          <p:nvPr/>
        </p:nvSpPr>
        <p:spPr>
          <a:xfrm>
            <a:off x="3259566" y="1340768"/>
            <a:ext cx="8932433" cy="1389668"/>
          </a:xfrm>
          <a:prstGeom prst="rect">
            <a:avLst/>
          </a:prstGeom>
          <a:solidFill>
            <a:srgbClr val="022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0CDA2279-E3F7-4A9E-82E9-9BE35B27D612}"/>
              </a:ext>
            </a:extLst>
          </p:cNvPr>
          <p:cNvSpPr txBox="1">
            <a:spLocks/>
          </p:cNvSpPr>
          <p:nvPr/>
        </p:nvSpPr>
        <p:spPr>
          <a:xfrm>
            <a:off x="3431704" y="1556792"/>
            <a:ext cx="867410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err="1">
                <a:solidFill>
                  <a:schemeClr val="bg1"/>
                </a:solidFill>
              </a:rPr>
              <a:t>Title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E951A8C-E369-4B0A-8458-224A1FCB2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44623"/>
            <a:ext cx="3168352" cy="449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6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6307D754-2548-4665-86A8-AABE8D27A088}"/>
              </a:ext>
            </a:extLst>
          </p:cNvPr>
          <p:cNvSpPr/>
          <p:nvPr/>
        </p:nvSpPr>
        <p:spPr>
          <a:xfrm>
            <a:off x="0" y="6032258"/>
            <a:ext cx="12192000" cy="825742"/>
          </a:xfrm>
          <a:prstGeom prst="rect">
            <a:avLst/>
          </a:prstGeom>
          <a:solidFill>
            <a:srgbClr val="022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18D8326-0683-46EA-A9A5-12FE71674F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6042804"/>
            <a:ext cx="5735960" cy="825742"/>
          </a:xfrm>
          <a:prstGeom prst="rect">
            <a:avLst/>
          </a:prstGeom>
          <a:ln w="12700"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151108" y="6163287"/>
            <a:ext cx="6153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Author(s)</a:t>
            </a:r>
          </a:p>
          <a:p>
            <a:r>
              <a:rPr lang="pl-PL" sz="1600" b="1" dirty="0" err="1">
                <a:solidFill>
                  <a:schemeClr val="bg1"/>
                </a:solidFill>
              </a:rPr>
              <a:t>Title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1985315-952A-4ED1-BBB0-31F77923682D}"/>
              </a:ext>
            </a:extLst>
          </p:cNvPr>
          <p:cNvSpPr/>
          <p:nvPr/>
        </p:nvSpPr>
        <p:spPr>
          <a:xfrm>
            <a:off x="0" y="-15631"/>
            <a:ext cx="12192000" cy="636319"/>
          </a:xfrm>
          <a:prstGeom prst="rect">
            <a:avLst/>
          </a:prstGeom>
          <a:solidFill>
            <a:srgbClr val="022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Energy infrastructure resilience in response to war and other hazards</a:t>
            </a:r>
            <a:r>
              <a:rPr lang="pl-PL" sz="1600" b="1" dirty="0">
                <a:solidFill>
                  <a:schemeClr val="bg1"/>
                </a:solidFill>
              </a:rPr>
              <a:t> – Workshop, 23-26 </a:t>
            </a:r>
            <a:r>
              <a:rPr lang="pl-PL" sz="1600" b="1" dirty="0" err="1">
                <a:solidFill>
                  <a:schemeClr val="bg1"/>
                </a:solidFill>
              </a:rPr>
              <a:t>September</a:t>
            </a:r>
            <a:r>
              <a:rPr lang="pl-PL" sz="1600" b="1" dirty="0">
                <a:solidFill>
                  <a:schemeClr val="bg1"/>
                </a:solidFill>
              </a:rPr>
              <a:t> 2024, Rzeszów, Poland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17775363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</TotalTime>
  <Words>67</Words>
  <Application>Microsoft Office PowerPoint</Application>
  <PresentationFormat>Panoramiczny</PresentationFormat>
  <Paragraphs>8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5" baseType="lpstr">
      <vt:lpstr>Arial</vt:lpstr>
      <vt:lpstr>Calibri</vt:lpstr>
      <vt:lpstr>Motyw pakietu Office</vt:lpstr>
      <vt:lpstr>Science for Peace and Security (2024) Energy infrastructure resilience in response to war and other hazards Advanced Research Workshop (ARW) supported by NATO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Piotr</dc:creator>
  <cp:lastModifiedBy>Dominik Strzałka</cp:lastModifiedBy>
  <cp:revision>110</cp:revision>
  <dcterms:created xsi:type="dcterms:W3CDTF">2016-09-09T10:09:42Z</dcterms:created>
  <dcterms:modified xsi:type="dcterms:W3CDTF">2024-09-04T19:45:22Z</dcterms:modified>
</cp:coreProperties>
</file>